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9"/>
    <p:restoredTop sz="94619"/>
  </p:normalViewPr>
  <p:slideViewPr>
    <p:cSldViewPr snapToGrid="0" snapToObjects="1">
      <p:cViewPr varScale="1">
        <p:scale>
          <a:sx n="94" d="100"/>
          <a:sy n="94" d="100"/>
        </p:scale>
        <p:origin x="20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DFF2-ABEA-6E47-BBFA-DE4E1CDC9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9BD0F-7242-434D-9FF4-17CC962C6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89FC3-6F74-A446-9F77-0FF4CDBA7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5C92-35EB-8146-9873-0D28A2412638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10B0F-D2CE-BB4F-AF5A-AA64C272B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B0668-C48F-CC42-9FBF-72DC0A60A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3DD75-4DF7-7141-BE73-4EAAD10E52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8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0912-F26C-C84C-B0EF-ACCA0B8AA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841E68-A39B-9544-A881-264DF468D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ECA89-386E-1F46-B147-98D1DA968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5C92-35EB-8146-9873-0D28A2412638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9E731-D76C-D54E-85ED-91705A23A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E90F9-51A5-E34D-B661-1F9A8D53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3DD75-4DF7-7141-BE73-4EAAD10E52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145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E1466B-F3F0-F541-AEF1-28DF159038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96B9A-A984-8B43-980A-4CA6F9511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B62FE-032C-9947-8F58-1C22F514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5C92-35EB-8146-9873-0D28A2412638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9BA50-EC20-644C-96CF-509B20DD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94D5E-D3D2-4E44-A45A-C000C0C35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3DD75-4DF7-7141-BE73-4EAAD10E52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81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5E17-1F2B-B243-8CBA-CB51C7D5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3B163-4F62-564C-A26F-C93BAC288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EB727-7049-6642-BCF0-9A9B932F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5C92-35EB-8146-9873-0D28A2412638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5E1CB-5122-644A-8F39-4915911E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841A5-A920-AE4F-BC13-04A00657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3DD75-4DF7-7141-BE73-4EAAD10E52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654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2FB7-EA44-B545-8131-61AC1C896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BEC80-7ADB-5F4D-857E-E8639EAF1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F5E05-88E7-1B46-916B-2FF15A24A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5C92-35EB-8146-9873-0D28A2412638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61C53-4F7D-9D4D-ADFD-3FDB9F15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3D87B-DD2B-6349-A529-E2F8EB60C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3DD75-4DF7-7141-BE73-4EAAD10E52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331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ADD2-AF8D-2844-A6F0-337F5E1F5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E06F8-67C7-F34D-BA45-76C10B6BE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3DBFD8-A640-D143-96D1-0C48D7228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9A74C-12E6-0448-82C9-41BBDD7A3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5C92-35EB-8146-9873-0D28A2412638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F5792-BCAF-9F4C-93C3-AEA440CA3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D41EB-6F58-EC40-BDE3-6B40F301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3DD75-4DF7-7141-BE73-4EAAD10E52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297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FA488-21A4-514D-B101-5AFBC7C02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80CDD-2FF6-7348-887B-84E1DFD2D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AAC38-F60B-5148-BA85-B15BCE312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31E7F7-4C88-E043-8191-F8B9A23C4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D129F8-BE58-6C4C-B07F-6F65E1ECA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1B8007-23D6-CF43-A7D0-4F243B54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5C92-35EB-8146-9873-0D28A2412638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8FF81C-6C5A-8140-ABF7-BC5E98A2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15FCD-7F59-0149-8776-CFF0CB763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3DD75-4DF7-7141-BE73-4EAAD10E52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373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E43E-BBC2-C94B-A68A-05151A5C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B60BFD-4703-AF4B-A2DF-362627EA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5C92-35EB-8146-9873-0D28A2412638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1C467-A5DC-2E4D-BACA-99A8D9C36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48BA7-54BE-8C4B-AD4D-2AA601907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3DD75-4DF7-7141-BE73-4EAAD10E52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2632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CBF4B5-8B14-694F-BC56-739BC6517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5C92-35EB-8146-9873-0D28A2412638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7E105-4250-C14D-95E7-124E0ACB7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F8D71-5A2A-114F-B423-6D9E56765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3DD75-4DF7-7141-BE73-4EAAD10E52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481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80CB-2DB1-AA4F-BEEB-FA2A2FDA4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E2626-338A-3B4C-BCA9-AC38E183B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4496F-2526-BC4A-9E74-8C922A4AB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74FE2-41B4-C043-B805-9C586843B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5C92-35EB-8146-9873-0D28A2412638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CF24E-7C31-F948-94AC-F0725E25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4AF52-8D8C-AE41-90A3-8B3ADF903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3DD75-4DF7-7141-BE73-4EAAD10E52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63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CFC39-998A-684C-B074-D00A75C1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70907-FB88-034D-8EB7-881C3AB60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6A57B-7FFA-5E48-8230-4B12B7F4C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7C6FC-F6B7-294E-B39B-06A434912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5C92-35EB-8146-9873-0D28A2412638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27070-6FCD-3D44-BC70-576CDFEB6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71FCE-A667-3D44-B044-CDEAE4594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3DD75-4DF7-7141-BE73-4EAAD10E52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8344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A983A4-E5E1-5B47-9A5A-284A6F337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7FE79-04C4-B74A-939C-FBD000AE4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8A232-C917-F846-A386-456C279A4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65C92-35EB-8146-9873-0D28A2412638}" type="datetimeFigureOut">
              <a:rPr lang="fr-FR" smtClean="0"/>
              <a:t>07/03/2018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50F97-FF42-7F4B-AEA3-4285BC92D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EA825-41F3-E042-A05E-81430F86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3DD75-4DF7-7141-BE73-4EAAD10E52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67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5" Type="http://schemas.openxmlformats.org/officeDocument/2006/relationships/image" Target="../media/image1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3A92D26-CEEC-F544-A15F-296F1AA3C595}"/>
              </a:ext>
            </a:extLst>
          </p:cNvPr>
          <p:cNvSpPr/>
          <p:nvPr/>
        </p:nvSpPr>
        <p:spPr>
          <a:xfrm>
            <a:off x="1135918" y="130511"/>
            <a:ext cx="4650733" cy="5205763"/>
          </a:xfrm>
          <a:prstGeom prst="roundRect">
            <a:avLst>
              <a:gd name="adj" fmla="val 3794"/>
            </a:avLst>
          </a:prstGeom>
          <a:noFill/>
          <a:ln>
            <a:solidFill>
              <a:schemeClr val="accent1"/>
            </a:solidFill>
            <a:prstDash val="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lang="fr-FR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7D9D67-F134-054C-B96C-C21E6E79F4A1}"/>
              </a:ext>
            </a:extLst>
          </p:cNvPr>
          <p:cNvSpPr/>
          <p:nvPr/>
        </p:nvSpPr>
        <p:spPr>
          <a:xfrm>
            <a:off x="1297546" y="294607"/>
            <a:ext cx="4340323" cy="4427519"/>
          </a:xfrm>
          <a:prstGeom prst="roundRect">
            <a:avLst>
              <a:gd name="adj" fmla="val 3794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fr-FR" b="1" dirty="0">
                <a:solidFill>
                  <a:schemeClr val="tx1"/>
                </a:solidFill>
              </a:rPr>
              <a:t>WEB TIER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0FB8E5-B885-EE44-A858-D1A9036BDA5F}"/>
              </a:ext>
            </a:extLst>
          </p:cNvPr>
          <p:cNvSpPr/>
          <p:nvPr/>
        </p:nvSpPr>
        <p:spPr>
          <a:xfrm>
            <a:off x="1143073" y="1196083"/>
            <a:ext cx="271946" cy="259308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E0A9C4-05C7-D548-A20E-261F8D00DD3F}"/>
              </a:ext>
            </a:extLst>
          </p:cNvPr>
          <p:cNvSpPr/>
          <p:nvPr/>
        </p:nvSpPr>
        <p:spPr>
          <a:xfrm>
            <a:off x="1559128" y="900096"/>
            <a:ext cx="3654556" cy="1659720"/>
          </a:xfrm>
          <a:prstGeom prst="roundRect">
            <a:avLst>
              <a:gd name="adj" fmla="val 3794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fr-FR" dirty="0"/>
              <a:t>WEB Client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8D995E-2A07-324E-B728-EF6AEADCF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160" y="1524547"/>
            <a:ext cx="560412" cy="540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7CDCFD-F8A0-664C-B8F7-1725B95813CE}"/>
              </a:ext>
            </a:extLst>
          </p:cNvPr>
          <p:cNvSpPr txBox="1"/>
          <p:nvPr/>
        </p:nvSpPr>
        <p:spPr>
          <a:xfrm>
            <a:off x="1779399" y="2105743"/>
            <a:ext cx="582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/>
              <a:t>static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5A0BAF-D736-9F40-AF89-8A8BF4DA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208" y="1580501"/>
            <a:ext cx="764979" cy="4283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CECCB8-C9C6-E744-BB89-A1AE2600CAE7}"/>
              </a:ext>
            </a:extLst>
          </p:cNvPr>
          <p:cNvSpPr txBox="1"/>
          <p:nvPr/>
        </p:nvSpPr>
        <p:spPr>
          <a:xfrm>
            <a:off x="2478400" y="2105743"/>
            <a:ext cx="870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/>
              <a:t>RenderUI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2311B9-D821-D847-A4EC-F10A86CB9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112" y="1629309"/>
            <a:ext cx="420127" cy="3795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04E3A4-3003-9B42-A1F7-F7C7B162970B}"/>
              </a:ext>
            </a:extLst>
          </p:cNvPr>
          <p:cNvSpPr txBox="1"/>
          <p:nvPr/>
        </p:nvSpPr>
        <p:spPr>
          <a:xfrm>
            <a:off x="3311994" y="2107117"/>
            <a:ext cx="632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/>
              <a:t>States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3715C7-42B4-D44F-9BE9-16509A4C4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712" y="1612444"/>
            <a:ext cx="351313" cy="4133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46984C-0D81-404E-A5C9-75DB4F32CE8F}"/>
              </a:ext>
            </a:extLst>
          </p:cNvPr>
          <p:cNvSpPr txBox="1"/>
          <p:nvPr/>
        </p:nvSpPr>
        <p:spPr>
          <a:xfrm>
            <a:off x="4050731" y="2105743"/>
            <a:ext cx="944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/>
              <a:t>(Requests)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6B9DF8-3CBD-1D4B-B215-EF6D60200478}"/>
              </a:ext>
            </a:extLst>
          </p:cNvPr>
          <p:cNvSpPr txBox="1"/>
          <p:nvPr/>
        </p:nvSpPr>
        <p:spPr>
          <a:xfrm>
            <a:off x="1621604" y="1252055"/>
            <a:ext cx="912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rgbClr val="0070C0"/>
                </a:solidFill>
              </a:rPr>
              <a:t>bootstrap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557EE3-44EA-4947-A35F-DC85EC6856D9}"/>
              </a:ext>
            </a:extLst>
          </p:cNvPr>
          <p:cNvSpPr txBox="1"/>
          <p:nvPr/>
        </p:nvSpPr>
        <p:spPr>
          <a:xfrm>
            <a:off x="2580881" y="1264671"/>
            <a:ext cx="598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rgbClr val="0070C0"/>
                </a:solidFill>
              </a:rPr>
              <a:t>React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C225B7-D101-1541-994F-8C7D8297F598}"/>
              </a:ext>
            </a:extLst>
          </p:cNvPr>
          <p:cNvSpPr txBox="1"/>
          <p:nvPr/>
        </p:nvSpPr>
        <p:spPr>
          <a:xfrm>
            <a:off x="3289053" y="1265510"/>
            <a:ext cx="646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rgbClr val="0070C0"/>
                </a:solidFill>
              </a:rPr>
              <a:t>Redux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E331D-1636-6444-998C-07F03F3ADC18}"/>
              </a:ext>
            </a:extLst>
          </p:cNvPr>
          <p:cNvSpPr txBox="1"/>
          <p:nvPr/>
        </p:nvSpPr>
        <p:spPr>
          <a:xfrm>
            <a:off x="4115172" y="1264672"/>
            <a:ext cx="629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rgbClr val="0070C0"/>
                </a:solidFill>
              </a:rPr>
              <a:t>Falcor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B8FB58-91A2-8340-9B5D-9FEBAE284D13}"/>
              </a:ext>
            </a:extLst>
          </p:cNvPr>
          <p:cNvSpPr txBox="1"/>
          <p:nvPr/>
        </p:nvSpPr>
        <p:spPr>
          <a:xfrm rot="5400000">
            <a:off x="1154592" y="1527130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3000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316DE86-A384-234B-A455-C20DD71BF893}"/>
              </a:ext>
            </a:extLst>
          </p:cNvPr>
          <p:cNvSpPr/>
          <p:nvPr/>
        </p:nvSpPr>
        <p:spPr>
          <a:xfrm>
            <a:off x="1559128" y="2783966"/>
            <a:ext cx="3654556" cy="1659720"/>
          </a:xfrm>
          <a:prstGeom prst="roundRect">
            <a:avLst>
              <a:gd name="adj" fmla="val 3794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fr-FR" dirty="0"/>
              <a:t>WEB Server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66BACE-7A6B-224A-98E4-9373178C1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7395" y="4822127"/>
            <a:ext cx="649216" cy="5183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CB5D275-444F-494D-AD45-F772F6977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898" y="3512236"/>
            <a:ext cx="351313" cy="4133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A667093-3BF2-E04F-84E7-01174DA0F945}"/>
              </a:ext>
            </a:extLst>
          </p:cNvPr>
          <p:cNvSpPr txBox="1"/>
          <p:nvPr/>
        </p:nvSpPr>
        <p:spPr>
          <a:xfrm>
            <a:off x="1711402" y="3948839"/>
            <a:ext cx="912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/>
              <a:t>(Incoming</a:t>
            </a:r>
          </a:p>
          <a:p>
            <a:r>
              <a:rPr lang="fr-FR" sz="1400" i="1" dirty="0"/>
              <a:t>requests)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03214-A70F-0A49-AF87-3E5FAB240CC7}"/>
              </a:ext>
            </a:extLst>
          </p:cNvPr>
          <p:cNvSpPr txBox="1"/>
          <p:nvPr/>
        </p:nvSpPr>
        <p:spPr>
          <a:xfrm>
            <a:off x="1607990" y="3164464"/>
            <a:ext cx="1173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rgbClr val="0070C0"/>
                </a:solidFill>
              </a:rPr>
              <a:t>Falcor Router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8DF9BA8-4271-2A4A-AB5B-89EAF7A8BDD3}"/>
              </a:ext>
            </a:extLst>
          </p:cNvPr>
          <p:cNvCxnSpPr>
            <a:cxnSpLocks/>
          </p:cNvCxnSpPr>
          <p:nvPr/>
        </p:nvCxnSpPr>
        <p:spPr>
          <a:xfrm>
            <a:off x="2850013" y="2546291"/>
            <a:ext cx="0" cy="2360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0DAA0A7E-0E8F-C046-B845-68484DED5F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9069" y="3237382"/>
            <a:ext cx="899186" cy="89918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8A4FA72-876F-F946-91DD-4868198D3D39}"/>
              </a:ext>
            </a:extLst>
          </p:cNvPr>
          <p:cNvSpPr txBox="1"/>
          <p:nvPr/>
        </p:nvSpPr>
        <p:spPr>
          <a:xfrm>
            <a:off x="2770581" y="3935191"/>
            <a:ext cx="1264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/>
              <a:t>(HTTP request)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D36425B-81E3-044B-9F5B-310AB93389A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73984" y="3448783"/>
            <a:ext cx="829781" cy="29042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DCC8EF2-9C20-6B4C-AA57-B8E233EB16D0}"/>
              </a:ext>
            </a:extLst>
          </p:cNvPr>
          <p:cNvSpPr txBox="1"/>
          <p:nvPr/>
        </p:nvSpPr>
        <p:spPr>
          <a:xfrm>
            <a:off x="4164331" y="3853176"/>
            <a:ext cx="896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/>
              <a:t>(Service</a:t>
            </a:r>
          </a:p>
          <a:p>
            <a:r>
              <a:rPr lang="fr-FR" sz="1400" i="1" dirty="0"/>
              <a:t> requests)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D309230-46BC-5C48-A3D2-EE1A0D1120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4645" y="166167"/>
            <a:ext cx="1522697" cy="761349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AD543F2-993A-A14E-98B4-5E5DCDFAB46A}"/>
              </a:ext>
            </a:extLst>
          </p:cNvPr>
          <p:cNvCxnSpPr>
            <a:cxnSpLocks/>
          </p:cNvCxnSpPr>
          <p:nvPr/>
        </p:nvCxnSpPr>
        <p:spPr>
          <a:xfrm>
            <a:off x="3138284" y="2547940"/>
            <a:ext cx="0" cy="2360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DB1B98D-D001-BD41-B827-B421CF2C61AD}"/>
              </a:ext>
            </a:extLst>
          </p:cNvPr>
          <p:cNvCxnSpPr>
            <a:cxnSpLocks/>
          </p:cNvCxnSpPr>
          <p:nvPr/>
        </p:nvCxnSpPr>
        <p:spPr>
          <a:xfrm>
            <a:off x="3408112" y="2547940"/>
            <a:ext cx="0" cy="2360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F9E7779-D852-3B4E-BCE7-EE9737D2376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88" y="1033637"/>
            <a:ext cx="800100" cy="5842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BE7847-32ED-8241-B5FD-734195B3D23E}"/>
              </a:ext>
            </a:extLst>
          </p:cNvPr>
          <p:cNvCxnSpPr>
            <a:cxnSpLocks/>
            <a:stCxn id="7" idx="2"/>
            <a:endCxn id="4" idx="3"/>
          </p:cNvCxnSpPr>
          <p:nvPr/>
        </p:nvCxnSpPr>
        <p:spPr>
          <a:xfrm flipH="1">
            <a:off x="898588" y="1325737"/>
            <a:ext cx="24448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CEA0C03-3E1A-E942-A1EC-3DA4CC534307}"/>
              </a:ext>
            </a:extLst>
          </p:cNvPr>
          <p:cNvSpPr/>
          <p:nvPr/>
        </p:nvSpPr>
        <p:spPr>
          <a:xfrm>
            <a:off x="6092015" y="123802"/>
            <a:ext cx="3499001" cy="5205763"/>
          </a:xfrm>
          <a:prstGeom prst="roundRect">
            <a:avLst>
              <a:gd name="adj" fmla="val 3794"/>
            </a:avLst>
          </a:prstGeom>
          <a:noFill/>
          <a:ln>
            <a:solidFill>
              <a:schemeClr val="accent1"/>
            </a:solidFill>
            <a:prstDash val="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lang="fr-FR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C9BD22A-30F7-F541-A31E-408D04A0DC4E}"/>
              </a:ext>
            </a:extLst>
          </p:cNvPr>
          <p:cNvSpPr/>
          <p:nvPr/>
        </p:nvSpPr>
        <p:spPr>
          <a:xfrm>
            <a:off x="1135918" y="5642320"/>
            <a:ext cx="8488511" cy="983728"/>
          </a:xfrm>
          <a:prstGeom prst="roundRect">
            <a:avLst>
              <a:gd name="adj" fmla="val 3794"/>
            </a:avLst>
          </a:prstGeom>
          <a:noFill/>
          <a:ln>
            <a:solidFill>
              <a:schemeClr val="accent1"/>
            </a:solidFill>
            <a:prstDash val="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lang="fr-FR" dirty="0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EE480A4-73B7-3A4C-8756-4B08AF9781C9}"/>
              </a:ext>
            </a:extLst>
          </p:cNvPr>
          <p:cNvSpPr/>
          <p:nvPr/>
        </p:nvSpPr>
        <p:spPr>
          <a:xfrm>
            <a:off x="2471246" y="5758479"/>
            <a:ext cx="6945779" cy="742866"/>
          </a:xfrm>
          <a:prstGeom prst="roundRect">
            <a:avLst>
              <a:gd name="adj" fmla="val 3794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fr-FR" dirty="0"/>
              <a:t>Registry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07AB40E-5011-A14D-86FC-88BA0CF948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8227" y="5830205"/>
            <a:ext cx="1290575" cy="64528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D4993B5-5855-9940-ADF4-D865FD4DA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877" y="5815525"/>
            <a:ext cx="649216" cy="518363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33E09280-1639-AB4F-8915-5A8F03B481CB}"/>
              </a:ext>
            </a:extLst>
          </p:cNvPr>
          <p:cNvSpPr/>
          <p:nvPr/>
        </p:nvSpPr>
        <p:spPr>
          <a:xfrm>
            <a:off x="3866407" y="5578182"/>
            <a:ext cx="271946" cy="259308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1E2B614-C9A1-3548-9816-E6FD9234A6BB}"/>
              </a:ext>
            </a:extLst>
          </p:cNvPr>
          <p:cNvCxnSpPr>
            <a:cxnSpLocks/>
          </p:cNvCxnSpPr>
          <p:nvPr/>
        </p:nvCxnSpPr>
        <p:spPr>
          <a:xfrm>
            <a:off x="4002380" y="4443686"/>
            <a:ext cx="0" cy="11344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0A43819-6CA4-EA43-BA2F-362C92A05204}"/>
              </a:ext>
            </a:extLst>
          </p:cNvPr>
          <p:cNvSpPr/>
          <p:nvPr/>
        </p:nvSpPr>
        <p:spPr>
          <a:xfrm>
            <a:off x="6158567" y="294607"/>
            <a:ext cx="3292046" cy="4427519"/>
          </a:xfrm>
          <a:prstGeom prst="roundRect">
            <a:avLst>
              <a:gd name="adj" fmla="val 3794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b="1" dirty="0">
                <a:solidFill>
                  <a:schemeClr val="tx1"/>
                </a:solidFill>
              </a:rPr>
              <a:t>Service TIER (x3) 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D7E1F8E-A367-8A48-AD7E-CCEA82B0E010}"/>
              </a:ext>
            </a:extLst>
          </p:cNvPr>
          <p:cNvSpPr/>
          <p:nvPr/>
        </p:nvSpPr>
        <p:spPr>
          <a:xfrm>
            <a:off x="9896380" y="123802"/>
            <a:ext cx="2170232" cy="5205763"/>
          </a:xfrm>
          <a:prstGeom prst="roundRect">
            <a:avLst>
              <a:gd name="adj" fmla="val 3794"/>
            </a:avLst>
          </a:prstGeom>
          <a:noFill/>
          <a:ln>
            <a:solidFill>
              <a:schemeClr val="accent1"/>
            </a:solidFill>
            <a:prstDash val="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lang="fr-FR" dirty="0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B4C5556A-9A3F-9043-B1F4-C1EFF91D1082}"/>
              </a:ext>
            </a:extLst>
          </p:cNvPr>
          <p:cNvSpPr/>
          <p:nvPr/>
        </p:nvSpPr>
        <p:spPr>
          <a:xfrm>
            <a:off x="10032806" y="294607"/>
            <a:ext cx="1897379" cy="4537626"/>
          </a:xfrm>
          <a:prstGeom prst="roundRect">
            <a:avLst>
              <a:gd name="adj" fmla="val 3794"/>
            </a:avLst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lang="fr-FR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3079413-8AA0-FC49-946F-C70E3CA855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7893" y="448743"/>
            <a:ext cx="1567201" cy="96570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391D0F6-9C3D-B34B-A8AC-35FFA4631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726" y="4822128"/>
            <a:ext cx="649216" cy="518363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832ACE8B-ABBD-604F-9FF4-419487EDE9A0}"/>
              </a:ext>
            </a:extLst>
          </p:cNvPr>
          <p:cNvCxnSpPr>
            <a:cxnSpLocks/>
            <a:stCxn id="60" idx="0"/>
            <a:endCxn id="63" idx="2"/>
          </p:cNvCxnSpPr>
          <p:nvPr/>
        </p:nvCxnSpPr>
        <p:spPr>
          <a:xfrm rot="5400000" flipH="1" flipV="1">
            <a:off x="5475457" y="3249049"/>
            <a:ext cx="856056" cy="380221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A12BEB7-CF66-7242-9628-BAA7FFB9D510}"/>
              </a:ext>
            </a:extLst>
          </p:cNvPr>
          <p:cNvSpPr/>
          <p:nvPr/>
        </p:nvSpPr>
        <p:spPr>
          <a:xfrm>
            <a:off x="10197894" y="2325962"/>
            <a:ext cx="1567201" cy="375787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GRAPH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A160C15-0A06-FD4E-93FC-D7ADED2A82E6}"/>
              </a:ext>
            </a:extLst>
          </p:cNvPr>
          <p:cNvSpPr/>
          <p:nvPr/>
        </p:nvSpPr>
        <p:spPr>
          <a:xfrm>
            <a:off x="10197894" y="2872554"/>
            <a:ext cx="1567201" cy="375787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SEARCH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ACB39A2-58BB-9B45-A258-DA41E5986620}"/>
              </a:ext>
            </a:extLst>
          </p:cNvPr>
          <p:cNvSpPr/>
          <p:nvPr/>
        </p:nvSpPr>
        <p:spPr>
          <a:xfrm>
            <a:off x="10197894" y="3447532"/>
            <a:ext cx="1567201" cy="375787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ANALYTICS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20AC4B3-7D7E-4A40-AF36-15AFEBABF144}"/>
              </a:ext>
            </a:extLst>
          </p:cNvPr>
          <p:cNvSpPr/>
          <p:nvPr/>
        </p:nvSpPr>
        <p:spPr>
          <a:xfrm>
            <a:off x="10197893" y="3982356"/>
            <a:ext cx="1567201" cy="375787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STUDIO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64BC802-DAED-514B-AB8C-51DB94A79556}"/>
              </a:ext>
            </a:extLst>
          </p:cNvPr>
          <p:cNvSpPr/>
          <p:nvPr/>
        </p:nvSpPr>
        <p:spPr>
          <a:xfrm>
            <a:off x="10197893" y="1779370"/>
            <a:ext cx="1567201" cy="375787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CASSANDRA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AFE4BE3-DD57-9E4A-A6AE-923009336005}"/>
              </a:ext>
            </a:extLst>
          </p:cNvPr>
          <p:cNvSpPr/>
          <p:nvPr/>
        </p:nvSpPr>
        <p:spPr>
          <a:xfrm>
            <a:off x="6419864" y="848647"/>
            <a:ext cx="2765079" cy="3623412"/>
          </a:xfrm>
          <a:prstGeom prst="roundRect">
            <a:avLst>
              <a:gd name="adj" fmla="val 3794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fr-FR" dirty="0"/>
              <a:t>Microservices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91BD37E-571D-1B42-A44B-715F9E8B460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53344" y="3431102"/>
            <a:ext cx="829781" cy="29042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2B1BDC3-F950-2E48-998F-B14865AFCAB7}"/>
              </a:ext>
            </a:extLst>
          </p:cNvPr>
          <p:cNvSpPr txBox="1"/>
          <p:nvPr/>
        </p:nvSpPr>
        <p:spPr>
          <a:xfrm>
            <a:off x="6553344" y="3798168"/>
            <a:ext cx="896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/>
              <a:t>(Service</a:t>
            </a:r>
          </a:p>
          <a:p>
            <a:r>
              <a:rPr lang="fr-FR" sz="1400" i="1" dirty="0"/>
              <a:t> requests)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3F165B8-0B55-7B4F-927F-3F3A2E756BF9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5213684" y="3593994"/>
            <a:ext cx="9663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F77AF4D-FEE5-9C46-977D-248DE31D172E}"/>
              </a:ext>
            </a:extLst>
          </p:cNvPr>
          <p:cNvSpPr/>
          <p:nvPr/>
        </p:nvSpPr>
        <p:spPr>
          <a:xfrm>
            <a:off x="6180008" y="3464340"/>
            <a:ext cx="271946" cy="259308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4317A68-EF71-9046-B98D-7F9C7F6259FB}"/>
              </a:ext>
            </a:extLst>
          </p:cNvPr>
          <p:cNvSpPr/>
          <p:nvPr/>
        </p:nvSpPr>
        <p:spPr>
          <a:xfrm>
            <a:off x="9843404" y="4059778"/>
            <a:ext cx="271946" cy="259308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D1D8886-1D0C-4147-A290-41DE1FB930E7}"/>
              </a:ext>
            </a:extLst>
          </p:cNvPr>
          <p:cNvSpPr/>
          <p:nvPr/>
        </p:nvSpPr>
        <p:spPr>
          <a:xfrm>
            <a:off x="9774953" y="1919579"/>
            <a:ext cx="271946" cy="259308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AC98922-E66A-F247-8ADE-19729DBDD7CF}"/>
              </a:ext>
            </a:extLst>
          </p:cNvPr>
          <p:cNvSpPr/>
          <p:nvPr/>
        </p:nvSpPr>
        <p:spPr>
          <a:xfrm>
            <a:off x="8153373" y="3425932"/>
            <a:ext cx="938446" cy="375787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DRIVER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79746DA-AA05-EC49-B66F-E1B0086D9567}"/>
              </a:ext>
            </a:extLst>
          </p:cNvPr>
          <p:cNvSpPr txBox="1"/>
          <p:nvPr/>
        </p:nvSpPr>
        <p:spPr>
          <a:xfrm rot="5400000">
            <a:off x="6251781" y="3000926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8899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E8EF9DB-C516-4B4D-9DFB-457D89E679E8}"/>
              </a:ext>
            </a:extLst>
          </p:cNvPr>
          <p:cNvSpPr txBox="1"/>
          <p:nvPr/>
        </p:nvSpPr>
        <p:spPr>
          <a:xfrm rot="5400000">
            <a:off x="9503242" y="1502360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9042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06C693-AE39-9B47-B361-DDBBE8A327F6}"/>
              </a:ext>
            </a:extLst>
          </p:cNvPr>
          <p:cNvSpPr txBox="1"/>
          <p:nvPr/>
        </p:nvSpPr>
        <p:spPr>
          <a:xfrm rot="5400000">
            <a:off x="9494517" y="3741285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8091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774CEDA7-6E8B-FF47-9B1F-B3346D8490F3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30022" y="353606"/>
            <a:ext cx="473603" cy="45362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DA422FA-F3E6-454A-AECF-1A59637A79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79008" y="316983"/>
            <a:ext cx="488346" cy="488346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98A9C0F-D5A1-6044-B5B4-F3983AC1D9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85346" y="356361"/>
            <a:ext cx="448968" cy="448968"/>
          </a:xfrm>
          <a:prstGeom prst="rect">
            <a:avLst/>
          </a:prstGeom>
        </p:spPr>
      </p:pic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59847062-91E2-0642-A9C4-49AF47646D72}"/>
              </a:ext>
            </a:extLst>
          </p:cNvPr>
          <p:cNvCxnSpPr>
            <a:cxnSpLocks/>
            <a:stCxn id="84" idx="3"/>
            <a:endCxn id="82" idx="2"/>
          </p:cNvCxnSpPr>
          <p:nvPr/>
        </p:nvCxnSpPr>
        <p:spPr>
          <a:xfrm flipV="1">
            <a:off x="9091819" y="2049233"/>
            <a:ext cx="683134" cy="1564593"/>
          </a:xfrm>
          <a:prstGeom prst="bentConnector3">
            <a:avLst>
              <a:gd name="adj1" fmla="val 3202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59C08492-C18C-5340-BE8D-7D0E50240E9F}"/>
              </a:ext>
            </a:extLst>
          </p:cNvPr>
          <p:cNvSpPr/>
          <p:nvPr/>
        </p:nvSpPr>
        <p:spPr>
          <a:xfrm>
            <a:off x="10330815" y="5915311"/>
            <a:ext cx="1735796" cy="6892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498D438D-561E-C74A-A88B-DF80156406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63194" y="6109428"/>
            <a:ext cx="1301900" cy="28405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0B880791-4BB2-F949-902A-E6225387D67D}"/>
              </a:ext>
            </a:extLst>
          </p:cNvPr>
          <p:cNvSpPr txBox="1"/>
          <p:nvPr/>
        </p:nvSpPr>
        <p:spPr>
          <a:xfrm>
            <a:off x="4013397" y="5358282"/>
            <a:ext cx="2123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${DOCKER_HOST_IP}:2379</a:t>
            </a:r>
          </a:p>
        </p:txBody>
      </p:sp>
    </p:spTree>
    <p:extLst>
      <p:ext uri="{BB962C8B-B14F-4D97-AF65-F5344CB8AC3E}">
        <p14:creationId xmlns:p14="http://schemas.microsoft.com/office/powerpoint/2010/main" val="1547862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37D1C-0491-1244-9F36-AA114556D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06420-6E91-9A4D-B416-07908E822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409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61</Words>
  <Application>Microsoft Macintosh PowerPoint</Application>
  <PresentationFormat>Widescreen</PresentationFormat>
  <Paragraphs>33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Cedrick Lunven</dc:creator>
  <cp:lastModifiedBy>Cedrick Lunven</cp:lastModifiedBy>
  <cp:revision>27</cp:revision>
  <dcterms:created xsi:type="dcterms:W3CDTF">2018-03-07T09:07:56Z</dcterms:created>
  <dcterms:modified xsi:type="dcterms:W3CDTF">2018-03-07T13:30:33Z</dcterms:modified>
</cp:coreProperties>
</file>